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9"/>
  </p:handoutMasterIdLst>
  <p:sldIdLst>
    <p:sldId id="256" r:id="rId2"/>
    <p:sldId id="266" r:id="rId3"/>
    <p:sldId id="260" r:id="rId4"/>
    <p:sldId id="268" r:id="rId5"/>
    <p:sldId id="269" r:id="rId6"/>
    <p:sldId id="27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E5251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A494E-9318-2A47-9593-AB28FFFFD98B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B0843-1D11-C444-9FEA-D8B013620B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403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gCj3jsbcq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613267"/>
            <a:ext cx="8001000" cy="1487900"/>
          </a:xfrm>
        </p:spPr>
        <p:txBody>
          <a:bodyPr/>
          <a:lstStyle/>
          <a:p>
            <a:r>
              <a:rPr lang="en-US" dirty="0" smtClean="0"/>
              <a:t>The Gift to Be Free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Chiraphone</a:t>
            </a:r>
            <a:r>
              <a:rPr lang="en-US" sz="2000" dirty="0" smtClean="0"/>
              <a:t> Khamphouvong</a:t>
            </a:r>
          </a:p>
          <a:p>
            <a:endParaRPr lang="en-US" sz="2000" dirty="0" smtClean="0"/>
          </a:p>
          <a:p>
            <a:r>
              <a:rPr lang="en-US" sz="2000" dirty="0"/>
              <a:t>TUL520 Urban </a:t>
            </a:r>
            <a:r>
              <a:rPr lang="en-US" sz="2000" dirty="0" smtClean="0"/>
              <a:t>Spirituality, </a:t>
            </a:r>
            <a:r>
              <a:rPr lang="en-US" sz="2000" dirty="0"/>
              <a:t>5</a:t>
            </a:r>
            <a:r>
              <a:rPr lang="en-US" sz="2000" dirty="0" smtClean="0"/>
              <a:t> December 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55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Gift to Be Simple,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The </a:t>
            </a:r>
            <a:r>
              <a:rPr lang="en-US" sz="4000" b="1" dirty="0"/>
              <a:t>Gift to Be Free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 22.37-39, Revelations 2</a:t>
            </a:r>
          </a:p>
          <a:p>
            <a:pPr lvl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Love: God  	</a:t>
            </a:r>
          </a:p>
          <a:p>
            <a:pPr lvl="0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Love: </a:t>
            </a:r>
            <a:r>
              <a:rPr lang="en-US" dirty="0" smtClean="0"/>
              <a:t>People</a:t>
            </a:r>
          </a:p>
          <a:p>
            <a:r>
              <a:rPr lang="en-US" dirty="0"/>
              <a:t>Content in any and every situation, Philippians 4.11-</a:t>
            </a:r>
            <a:r>
              <a:rPr lang="en-US" dirty="0" smtClean="0"/>
              <a:t>13</a:t>
            </a:r>
          </a:p>
          <a:p>
            <a:r>
              <a:rPr lang="en-US" dirty="0" smtClean="0"/>
              <a:t>Your own expectations of marriage, singleness</a:t>
            </a:r>
            <a:endParaRPr lang="en-US" dirty="0"/>
          </a:p>
          <a:p>
            <a:pPr marL="0" lv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=igCj3jsbcqs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8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Benefits of Singleness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106" y="2115828"/>
            <a:ext cx="7389112" cy="400125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/>
              <a:t>FREEDOM </a:t>
            </a:r>
            <a:endParaRPr lang="en-US" sz="2400" dirty="0" smtClean="0"/>
          </a:p>
          <a:p>
            <a:pPr lvl="1"/>
            <a:r>
              <a:rPr lang="en-US" dirty="0"/>
              <a:t>Your thoughts?</a:t>
            </a:r>
          </a:p>
          <a:p>
            <a:pPr lvl="1"/>
            <a:r>
              <a:rPr lang="en-US" dirty="0" smtClean="0"/>
              <a:t>Creating your own “rhythm” </a:t>
            </a:r>
          </a:p>
          <a:p>
            <a:pPr lvl="1"/>
            <a:r>
              <a:rPr lang="en-US" dirty="0" smtClean="0"/>
              <a:t>Resources…</a:t>
            </a:r>
          </a:p>
          <a:p>
            <a:pPr lvl="2"/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Monetary </a:t>
            </a:r>
          </a:p>
          <a:p>
            <a:pPr lvl="2"/>
            <a:r>
              <a:rPr lang="en-US" dirty="0" smtClean="0"/>
              <a:t>Energy</a:t>
            </a:r>
          </a:p>
          <a:p>
            <a:pPr lvl="2"/>
            <a:r>
              <a:rPr lang="en-US" dirty="0" smtClean="0"/>
              <a:t>Mobility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8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Challenges of </a:t>
            </a:r>
            <a:r>
              <a:rPr lang="en-US" dirty="0"/>
              <a:t>Singleness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106" y="2115829"/>
            <a:ext cx="7476702" cy="44538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/>
              <a:t>On-going Process…</a:t>
            </a:r>
          </a:p>
          <a:p>
            <a:pPr lvl="1"/>
            <a:r>
              <a:rPr lang="en-US" dirty="0" smtClean="0"/>
              <a:t>Your thoughts? </a:t>
            </a:r>
          </a:p>
          <a:p>
            <a:pPr lvl="1"/>
            <a:r>
              <a:rPr lang="en-US" dirty="0" smtClean="0"/>
              <a:t>Loneliness</a:t>
            </a:r>
            <a:endParaRPr lang="en-US" dirty="0"/>
          </a:p>
          <a:p>
            <a:pPr lvl="1"/>
            <a:r>
              <a:rPr lang="en-US" dirty="0"/>
              <a:t>Social </a:t>
            </a:r>
            <a:r>
              <a:rPr lang="en-US" dirty="0" smtClean="0"/>
              <a:t>Propaganda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xpectations, the “+1” invitations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10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Understanding God’s purpose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Be </a:t>
            </a:r>
            <a:r>
              <a:rPr lang="en-US" dirty="0"/>
              <a:t>in the word, Genesis – Revelation 7.9 (every tongue, tribe, nation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Your identity</a:t>
            </a:r>
          </a:p>
          <a:p>
            <a:pPr lvl="2"/>
            <a:r>
              <a:rPr lang="en-US" dirty="0" smtClean="0"/>
              <a:t>Your attitude</a:t>
            </a:r>
          </a:p>
          <a:p>
            <a:pPr lvl="2"/>
            <a:r>
              <a:rPr lang="en-US" dirty="0" smtClean="0"/>
              <a:t>Your practice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/>
              <a:t>God’s best </a:t>
            </a:r>
            <a:r>
              <a:rPr lang="en-US" sz="2400" dirty="0" err="1"/>
              <a:t>vs</a:t>
            </a:r>
            <a:r>
              <a:rPr lang="en-US" sz="2400" dirty="0"/>
              <a:t> God’s goods</a:t>
            </a:r>
          </a:p>
          <a:p>
            <a:pPr lvl="2"/>
            <a:r>
              <a:rPr lang="en-US" dirty="0"/>
              <a:t>Trusting in the Lord with Divine Timing</a:t>
            </a:r>
          </a:p>
          <a:p>
            <a:pPr lvl="2"/>
            <a:r>
              <a:rPr lang="en-US" dirty="0"/>
              <a:t>Trusting in the Lord with Divine Evenly </a:t>
            </a:r>
            <a:r>
              <a:rPr lang="en-US" dirty="0" smtClean="0"/>
              <a:t>Yoked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9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 authority </a:t>
            </a:r>
            <a:r>
              <a:rPr lang="en-US" dirty="0"/>
              <a:t>of a spiritual and cultural informant of parameters</a:t>
            </a:r>
          </a:p>
          <a:p>
            <a:pPr lvl="0"/>
            <a:r>
              <a:rPr lang="en-US" dirty="0"/>
              <a:t> Imagery, Visual Crediting or Discrediting You</a:t>
            </a:r>
          </a:p>
          <a:p>
            <a:pPr lvl="1"/>
            <a:r>
              <a:rPr lang="en-US" sz="2400" dirty="0"/>
              <a:t>i.e., Facebook photos, comments, association, UNTAGGING yourselves…bikinis, alcohol, etc. </a:t>
            </a:r>
          </a:p>
          <a:p>
            <a:pPr lvl="1"/>
            <a:r>
              <a:rPr lang="en-US" sz="2400" dirty="0"/>
              <a:t>When in doubt, take it out!</a:t>
            </a:r>
          </a:p>
          <a:p>
            <a:pPr lvl="0"/>
            <a:r>
              <a:rPr lang="en-US" dirty="0"/>
              <a:t>Mannerisms in Cross-cultural Context</a:t>
            </a:r>
          </a:p>
          <a:p>
            <a:pPr lvl="1"/>
            <a:r>
              <a:rPr lang="en-US" sz="2400" dirty="0"/>
              <a:t>Male </a:t>
            </a:r>
            <a:r>
              <a:rPr lang="en-US" sz="2400" dirty="0" err="1"/>
              <a:t>vs</a:t>
            </a:r>
            <a:r>
              <a:rPr lang="en-US" sz="2400" dirty="0"/>
              <a:t> Female</a:t>
            </a:r>
          </a:p>
          <a:p>
            <a:pPr lvl="0"/>
            <a:r>
              <a:rPr lang="en-US" dirty="0"/>
              <a:t>Non-Verbal </a:t>
            </a:r>
            <a:r>
              <a:rPr lang="en-US" dirty="0" err="1"/>
              <a:t>vs</a:t>
            </a:r>
            <a:r>
              <a:rPr lang="en-US" dirty="0"/>
              <a:t> Verbal</a:t>
            </a:r>
          </a:p>
          <a:p>
            <a:pPr lvl="1"/>
            <a:r>
              <a:rPr lang="en-US" sz="2400" dirty="0"/>
              <a:t>Being Firm, stop flirting before it gets you in </a:t>
            </a:r>
            <a:r>
              <a:rPr lang="en-US" sz="2400" dirty="0" smtClean="0"/>
              <a:t>trouble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5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Place, Your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A gift or a curse?</a:t>
            </a:r>
          </a:p>
          <a:p>
            <a:r>
              <a:rPr lang="en-US" dirty="0" smtClean="0"/>
              <a:t>How do you deal with singleness now?</a:t>
            </a:r>
          </a:p>
          <a:p>
            <a:r>
              <a:rPr lang="en-US" dirty="0" smtClean="0"/>
              <a:t>What will you need to do to guard your heart?</a:t>
            </a:r>
          </a:p>
          <a:p>
            <a:r>
              <a:rPr lang="en-US" dirty="0" smtClean="0"/>
              <a:t>What will you need to uphold your covenant to celibacy?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787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439</TotalTime>
  <Words>278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Travelogue</vt:lpstr>
      <vt:lpstr>The Gift to Be Free</vt:lpstr>
      <vt:lpstr>The Gift to Be Simple,  The Gift to Be Free</vt:lpstr>
      <vt:lpstr>Benefits of Singleness</vt:lpstr>
      <vt:lpstr>Challenges of Singleness</vt:lpstr>
      <vt:lpstr>Understanding God’s purpose in </vt:lpstr>
      <vt:lpstr>Gender Roles</vt:lpstr>
      <vt:lpstr>Your Place, Your Attitude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S*W*O*T   Analysis of Mobilization </dc:title>
  <dc:creator>user</dc:creator>
  <cp:lastModifiedBy>Viv Grigg</cp:lastModifiedBy>
  <cp:revision>32</cp:revision>
  <dcterms:created xsi:type="dcterms:W3CDTF">2011-12-06T03:52:17Z</dcterms:created>
  <dcterms:modified xsi:type="dcterms:W3CDTF">2011-12-06T03:52:58Z</dcterms:modified>
</cp:coreProperties>
</file>